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41291" y="324611"/>
            <a:ext cx="3499104" cy="10454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57250" y="257175"/>
            <a:ext cx="1181100" cy="10382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23334" y="9244583"/>
            <a:ext cx="127000" cy="19486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#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jp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jpg"/><Relationship Id="rId6" Type="http://schemas.openxmlformats.org/officeDocument/2006/relationships/image" Target="../media/image1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24200" y="5419449"/>
            <a:ext cx="1505064" cy="523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181350" y="3681085"/>
            <a:ext cx="1171559" cy="5430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466844" y="3857244"/>
            <a:ext cx="544068" cy="2133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706111" y="5559552"/>
            <a:ext cx="542543" cy="2133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2004" y="321564"/>
            <a:ext cx="6587490" cy="5447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318000" marR="728980" indent="-635">
              <a:lnSpc>
                <a:spcPts val="150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College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Enginee</a:t>
            </a:r>
            <a:r>
              <a:rPr dirty="0" smtClean="0" sz="1300" spc="5">
                <a:latin typeface="Times New Roman"/>
                <a:cs typeface="Times New Roman"/>
              </a:rPr>
              <a:t>r</a:t>
            </a:r>
            <a:r>
              <a:rPr dirty="0" smtClean="0" sz="1300" spc="-10">
                <a:latin typeface="Times New Roman"/>
                <a:cs typeface="Times New Roman"/>
              </a:rPr>
              <a:t>ing</a:t>
            </a:r>
            <a:endParaRPr sz="1300">
              <a:latin typeface="Times New Roman"/>
              <a:cs typeface="Times New Roman"/>
            </a:endParaRPr>
          </a:p>
          <a:p>
            <a:pPr algn="ctr" marL="3587750">
              <a:lnSpc>
                <a:spcPts val="1405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3891279" marR="300990">
              <a:lnSpc>
                <a:spcPct val="102299"/>
              </a:lnSpc>
              <a:spcBef>
                <a:spcPts val="225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15">
                <a:latin typeface="Times New Roman"/>
                <a:cs typeface="Times New Roman"/>
              </a:rPr>
              <a:t>ed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Year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2015/2</a:t>
            </a:r>
            <a:r>
              <a:rPr dirty="0" smtClean="0" sz="1300" spc="0">
                <a:latin typeface="Times New Roman"/>
                <a:cs typeface="Times New Roman"/>
              </a:rPr>
              <a:t>0</a:t>
            </a:r>
            <a:r>
              <a:rPr dirty="0" smtClean="0" sz="1300" spc="-10">
                <a:latin typeface="Times New Roman"/>
                <a:cs typeface="Times New Roman"/>
              </a:rPr>
              <a:t>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ctr" marR="621030">
              <a:lnSpc>
                <a:spcPct val="100000"/>
              </a:lnSpc>
            </a:pPr>
            <a:r>
              <a:rPr dirty="0" smtClean="0" sz="1800" b="1" i="1" u="heavy">
                <a:latin typeface="Times New Roman"/>
                <a:cs typeface="Times New Roman"/>
              </a:rPr>
              <a:t>DEC</a:t>
            </a:r>
            <a:r>
              <a:rPr dirty="0" smtClean="0" sz="1800" spc="-10" b="1" i="1" u="heavy">
                <a:latin typeface="Times New Roman"/>
                <a:cs typeface="Times New Roman"/>
              </a:rPr>
              <a:t>I</a:t>
            </a:r>
            <a:r>
              <a:rPr dirty="0" smtClean="0" sz="1800" spc="0" b="1" i="1" u="heavy">
                <a:latin typeface="Times New Roman"/>
                <a:cs typeface="Times New Roman"/>
              </a:rPr>
              <a:t>BEL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3"/>
              </a:spcBef>
            </a:pPr>
            <a:endParaRPr sz="900"/>
          </a:p>
          <a:p>
            <a:pPr marL="469265" indent="-285115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10" b="1" i="1">
                <a:latin typeface="Times New Roman"/>
                <a:cs typeface="Times New Roman"/>
              </a:rPr>
              <a:t>Power</a:t>
            </a:r>
            <a:r>
              <a:rPr dirty="0" smtClean="0" sz="1600" spc="-5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>
                <a:latin typeface="Times New Roman"/>
                <a:cs typeface="Times New Roman"/>
              </a:rPr>
              <a:t>Le</a:t>
            </a:r>
            <a:r>
              <a:rPr dirty="0" smtClean="0" sz="1600" spc="-15" b="1" i="1">
                <a:latin typeface="Times New Roman"/>
                <a:cs typeface="Times New Roman"/>
              </a:rPr>
              <a:t>v</a:t>
            </a:r>
            <a:r>
              <a:rPr dirty="0" smtClean="0" sz="1600" spc="-5" b="1" i="1">
                <a:latin typeface="Times New Roman"/>
                <a:cs typeface="Times New Roman"/>
              </a:rPr>
              <a:t>e</a:t>
            </a:r>
            <a:r>
              <a:rPr dirty="0" smtClean="0" sz="1600" spc="-10" b="1" i="1">
                <a:latin typeface="Times New Roman"/>
                <a:cs typeface="Times New Roman"/>
              </a:rPr>
              <a:t>ls</a:t>
            </a:r>
            <a:endParaRPr sz="1600">
              <a:latin typeface="Times New Roman"/>
              <a:cs typeface="Times New Roman"/>
            </a:endParaRPr>
          </a:p>
          <a:p>
            <a:pPr algn="just" marL="12700" marR="629285" indent="172085">
              <a:lnSpc>
                <a:spcPct val="143900"/>
              </a:lnSpc>
              <a:spcBef>
                <a:spcPts val="9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rm </a:t>
            </a:r>
            <a:r>
              <a:rPr dirty="0" smtClean="0" sz="1400" spc="0" i="1">
                <a:latin typeface="Times New Roman"/>
                <a:cs typeface="Times New Roman"/>
              </a:rPr>
              <a:t>dec</a:t>
            </a:r>
            <a:r>
              <a:rPr dirty="0" smtClean="0" sz="1400" spc="5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2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le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0">
                <a:latin typeface="Times New Roman"/>
                <a:cs typeface="Times New Roman"/>
              </a:rPr>
              <a:t> on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is.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(B)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baseline="-12345" sz="1350" spc="0" i="1">
                <a:latin typeface="Times New Roman"/>
                <a:cs typeface="Times New Roman"/>
              </a:rPr>
              <a:t>1 </a:t>
            </a:r>
            <a:r>
              <a:rPr dirty="0" smtClean="0" baseline="-12345" sz="1350" spc="-16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baseline="-12345" sz="1350" spc="7" i="1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0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L="94488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bel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635000">
              <a:lnSpc>
                <a:spcPct val="144000"/>
              </a:lnSpc>
            </a:pPr>
            <a:r>
              <a:rPr dirty="0" smtClean="0" sz="1400">
                <a:latin typeface="Times New Roman"/>
                <a:cs typeface="Times New Roman"/>
              </a:rPr>
              <a:t>It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nd,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ver,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pra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dB)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algn="ctr" marL="1411605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dB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3117" y="6470777"/>
            <a:ext cx="2825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7140702"/>
            <a:ext cx="5967730" cy="1189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265" indent="-285115">
              <a:lnSpc>
                <a:spcPct val="100000"/>
              </a:lnSpc>
              <a:buFont typeface="Wingdings"/>
              <a:buChar char=""/>
              <a:tabLst>
                <a:tab pos="469265" algn="l"/>
              </a:tabLst>
            </a:pPr>
            <a:r>
              <a:rPr dirty="0" smtClean="0" sz="1600" spc="-15" b="1" i="1">
                <a:latin typeface="Times New Roman"/>
                <a:cs typeface="Times New Roman"/>
              </a:rPr>
              <a:t>C</a:t>
            </a:r>
            <a:r>
              <a:rPr dirty="0" smtClean="0" sz="1600" spc="-5" b="1" i="1">
                <a:latin typeface="Times New Roman"/>
                <a:cs typeface="Times New Roman"/>
              </a:rPr>
              <a:t>a</a:t>
            </a:r>
            <a:r>
              <a:rPr dirty="0" smtClean="0" sz="1600" spc="-10" b="1" i="1">
                <a:latin typeface="Times New Roman"/>
                <a:cs typeface="Times New Roman"/>
              </a:rPr>
              <a:t>sc</a:t>
            </a:r>
            <a:r>
              <a:rPr dirty="0" smtClean="0" sz="1600" spc="-5" b="1" i="1">
                <a:latin typeface="Times New Roman"/>
                <a:cs typeface="Times New Roman"/>
              </a:rPr>
              <a:t>a</a:t>
            </a:r>
            <a:r>
              <a:rPr dirty="0" smtClean="0" sz="1600" spc="-10" b="1" i="1">
                <a:latin typeface="Times New Roman"/>
                <a:cs typeface="Times New Roman"/>
              </a:rPr>
              <a:t>ded</a:t>
            </a:r>
            <a:r>
              <a:rPr dirty="0" smtClean="0" sz="1600" spc="-10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>
                <a:latin typeface="Times New Roman"/>
                <a:cs typeface="Times New Roman"/>
              </a:rPr>
              <a:t>Sta</a:t>
            </a:r>
            <a:r>
              <a:rPr dirty="0" smtClean="0" sz="1600" spc="-5" b="1" i="1">
                <a:latin typeface="Times New Roman"/>
                <a:cs typeface="Times New Roman"/>
              </a:rPr>
              <a:t>g</a:t>
            </a:r>
            <a:r>
              <a:rPr dirty="0" smtClean="0" sz="1600" spc="-10" b="1" i="1">
                <a:latin typeface="Times New Roman"/>
                <a:cs typeface="Times New Roman"/>
              </a:rPr>
              <a:t>es</a:t>
            </a:r>
            <a:endParaRPr sz="1600">
              <a:latin typeface="Times New Roman"/>
              <a:cs typeface="Times New Roman"/>
            </a:endParaRPr>
          </a:p>
          <a:p>
            <a:pPr algn="just" marL="12700" marR="12700" indent="172085">
              <a:lnSpc>
                <a:spcPct val="143900"/>
              </a:lnSpc>
              <a:spcBef>
                <a:spcPts val="9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can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46425" y="6384932"/>
            <a:ext cx="1505064" cy="4856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733544" y="6507480"/>
            <a:ext cx="544068" cy="2133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813172" y="6492113"/>
            <a:ext cx="2355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dB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74900" y="8578224"/>
            <a:ext cx="2876388" cy="476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321564"/>
            <a:ext cx="6587490" cy="1504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318000" marR="728980" indent="-635">
              <a:lnSpc>
                <a:spcPts val="1500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Universi</a:t>
            </a:r>
            <a:r>
              <a:rPr dirty="0" smtClean="0" sz="1300" spc="15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y</a:t>
            </a:r>
            <a:r>
              <a:rPr dirty="0" smtClean="0" sz="1300" spc="-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D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5">
                <a:latin typeface="Times New Roman"/>
                <a:cs typeface="Times New Roman"/>
              </a:rPr>
              <a:t>la</a:t>
            </a:r>
            <a:r>
              <a:rPr dirty="0" smtClean="0" sz="1300" spc="-10">
                <a:latin typeface="Times New Roman"/>
                <a:cs typeface="Times New Roman"/>
              </a:rPr>
              <a:t> College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Enginee</a:t>
            </a:r>
            <a:r>
              <a:rPr dirty="0" smtClean="0" sz="1300" spc="5">
                <a:latin typeface="Times New Roman"/>
                <a:cs typeface="Times New Roman"/>
              </a:rPr>
              <a:t>r</a:t>
            </a:r>
            <a:r>
              <a:rPr dirty="0" smtClean="0" sz="1300" spc="-10">
                <a:latin typeface="Times New Roman"/>
                <a:cs typeface="Times New Roman"/>
              </a:rPr>
              <a:t>ing</a:t>
            </a:r>
            <a:endParaRPr sz="1300">
              <a:latin typeface="Times New Roman"/>
              <a:cs typeface="Times New Roman"/>
            </a:endParaRPr>
          </a:p>
          <a:p>
            <a:pPr algn="ctr" marL="3587750">
              <a:lnSpc>
                <a:spcPts val="1405"/>
              </a:lnSpc>
            </a:pPr>
            <a:r>
              <a:rPr dirty="0" smtClean="0" sz="1300" spc="-10">
                <a:latin typeface="Times New Roman"/>
                <a:cs typeface="Times New Roman"/>
              </a:rPr>
              <a:t>Depa</a:t>
            </a:r>
            <a:r>
              <a:rPr dirty="0" smtClean="0" sz="1300" spc="-10">
                <a:latin typeface="Times New Roman"/>
                <a:cs typeface="Times New Roman"/>
              </a:rPr>
              <a:t>r</a:t>
            </a:r>
            <a:r>
              <a:rPr dirty="0" smtClean="0" sz="1300" spc="5">
                <a:latin typeface="Times New Roman"/>
                <a:cs typeface="Times New Roman"/>
              </a:rPr>
              <a:t>t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ent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of</a:t>
            </a:r>
            <a:r>
              <a:rPr dirty="0" smtClean="0" sz="1300" spc="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</a:t>
            </a:r>
            <a:r>
              <a:rPr dirty="0" smtClean="0" sz="1300" spc="-5">
                <a:latin typeface="Times New Roman"/>
                <a:cs typeface="Times New Roman"/>
              </a:rPr>
              <a:t>o</a:t>
            </a:r>
            <a:r>
              <a:rPr dirty="0" smtClean="0" sz="1300" spc="-10">
                <a:latin typeface="Times New Roman"/>
                <a:cs typeface="Times New Roman"/>
              </a:rPr>
              <a:t>m</a:t>
            </a:r>
            <a:r>
              <a:rPr dirty="0" smtClean="0" sz="1300" spc="-30">
                <a:latin typeface="Times New Roman"/>
                <a:cs typeface="Times New Roman"/>
              </a:rPr>
              <a:t>m</a:t>
            </a:r>
            <a:r>
              <a:rPr dirty="0" smtClean="0" sz="1300" spc="-5">
                <a:latin typeface="Times New Roman"/>
                <a:cs typeface="Times New Roman"/>
              </a:rPr>
              <a:t>u</a:t>
            </a:r>
            <a:r>
              <a:rPr dirty="0" smtClean="0" sz="1300" spc="-10">
                <a:latin typeface="Times New Roman"/>
                <a:cs typeface="Times New Roman"/>
              </a:rPr>
              <a:t>nica</a:t>
            </a:r>
            <a:r>
              <a:rPr dirty="0" smtClean="0" sz="1300" spc="-10">
                <a:latin typeface="Times New Roman"/>
                <a:cs typeface="Times New Roman"/>
              </a:rPr>
              <a:t>t</a:t>
            </a:r>
            <a:r>
              <a:rPr dirty="0" smtClean="0" sz="1300" spc="-10">
                <a:latin typeface="Times New Roman"/>
                <a:cs typeface="Times New Roman"/>
              </a:rPr>
              <a:t>ions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E</a:t>
            </a:r>
            <a:r>
              <a:rPr dirty="0" smtClean="0" sz="1300" spc="-10">
                <a:latin typeface="Times New Roman"/>
                <a:cs typeface="Times New Roman"/>
              </a:rPr>
              <a:t>ngi</a:t>
            </a:r>
            <a:r>
              <a:rPr dirty="0" smtClean="0" sz="1300" spc="-20">
                <a:latin typeface="Times New Roman"/>
                <a:cs typeface="Times New Roman"/>
              </a:rPr>
              <a:t>n</a:t>
            </a:r>
            <a:r>
              <a:rPr dirty="0" smtClean="0" sz="1300" spc="-10">
                <a:latin typeface="Times New Roman"/>
                <a:cs typeface="Times New Roman"/>
              </a:rPr>
              <a:t>eer</a:t>
            </a:r>
            <a:r>
              <a:rPr dirty="0" smtClean="0" sz="1300" spc="0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ng</a:t>
            </a:r>
            <a:endParaRPr sz="1300">
              <a:latin typeface="Times New Roman"/>
              <a:cs typeface="Times New Roman"/>
            </a:endParaRPr>
          </a:p>
          <a:p>
            <a:pPr algn="ctr" marL="3891279" marR="300990">
              <a:lnSpc>
                <a:spcPct val="102299"/>
              </a:lnSpc>
              <a:spcBef>
                <a:spcPts val="225"/>
              </a:spcBef>
            </a:pPr>
            <a:r>
              <a:rPr dirty="0" smtClean="0" sz="1300" spc="-10">
                <a:latin typeface="Times New Roman"/>
                <a:cs typeface="Times New Roman"/>
              </a:rPr>
              <a:t>Electronics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5">
                <a:latin typeface="Times New Roman"/>
                <a:cs typeface="Times New Roman"/>
              </a:rPr>
              <a:t>I: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3</a:t>
            </a:r>
            <a:r>
              <a:rPr dirty="0" smtClean="0" baseline="39682" sz="1575" spc="-15">
                <a:latin typeface="Times New Roman"/>
                <a:cs typeface="Times New Roman"/>
              </a:rPr>
              <a:t>ed</a:t>
            </a:r>
            <a:r>
              <a:rPr dirty="0" smtClean="0" baseline="39682" sz="1575" spc="89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Year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-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2015/2</a:t>
            </a:r>
            <a:r>
              <a:rPr dirty="0" smtClean="0" sz="1300" spc="0">
                <a:latin typeface="Times New Roman"/>
                <a:cs typeface="Times New Roman"/>
              </a:rPr>
              <a:t>0</a:t>
            </a:r>
            <a:r>
              <a:rPr dirty="0" smtClean="0" sz="1300" spc="-10">
                <a:latin typeface="Times New Roman"/>
                <a:cs typeface="Times New Roman"/>
              </a:rPr>
              <a:t>16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-5">
                <a:latin typeface="Times New Roman"/>
                <a:cs typeface="Times New Roman"/>
              </a:rPr>
              <a:t>:</a:t>
            </a:r>
            <a:r>
              <a:rPr dirty="0" smtClean="0" sz="1300" spc="10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Huss</a:t>
            </a:r>
            <a:r>
              <a:rPr dirty="0" smtClean="0" sz="1300" spc="0">
                <a:latin typeface="Times New Roman"/>
                <a:cs typeface="Times New Roman"/>
              </a:rPr>
              <a:t>e</a:t>
            </a:r>
            <a:r>
              <a:rPr dirty="0" smtClean="0" sz="1300" spc="-5">
                <a:latin typeface="Times New Roman"/>
                <a:cs typeface="Times New Roman"/>
              </a:rPr>
              <a:t>in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10">
                <a:latin typeface="Times New Roman"/>
                <a:cs typeface="Times New Roman"/>
              </a:rPr>
              <a:t>med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a</a:t>
            </a:r>
            <a:r>
              <a:rPr dirty="0" smtClean="0" sz="1300" spc="0">
                <a:latin typeface="Times New Roman"/>
                <a:cs typeface="Times New Roman"/>
              </a:rPr>
              <a:t>h</a:t>
            </a:r>
            <a:r>
              <a:rPr dirty="0" smtClean="0" sz="1300" spc="-25">
                <a:latin typeface="Times New Roman"/>
                <a:cs typeface="Times New Roman"/>
              </a:rPr>
              <a:t>m</a:t>
            </a:r>
            <a:r>
              <a:rPr dirty="0" smtClean="0" sz="1300" spc="-10">
                <a:latin typeface="Times New Roman"/>
                <a:cs typeface="Times New Roman"/>
              </a:rPr>
              <a:t>ood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 rela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2950" y="2240917"/>
            <a:ext cx="5857673" cy="638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515355" y="4038600"/>
            <a:ext cx="542544" cy="2133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3087181"/>
            <a:ext cx="5962650" cy="1161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bel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3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04648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dB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934584"/>
            <a:ext cx="5846445" cy="591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i="1" u="heavy">
                <a:latin typeface="Times New Roman"/>
                <a:cs typeface="Times New Roman"/>
              </a:rPr>
              <a:t>EXAM</a:t>
            </a:r>
            <a:r>
              <a:rPr dirty="0" smtClean="0" sz="1400" spc="-10" b="1" i="1" u="heavy">
                <a:latin typeface="Times New Roman"/>
                <a:cs typeface="Times New Roman"/>
              </a:rPr>
              <a:t>P</a:t>
            </a:r>
            <a:r>
              <a:rPr dirty="0" smtClean="0" sz="1400" spc="-10" b="1" i="1" u="heavy">
                <a:latin typeface="Times New Roman"/>
                <a:cs typeface="Times New Roman"/>
              </a:rPr>
              <a:t>L</a:t>
            </a:r>
            <a:r>
              <a:rPr dirty="0" smtClean="0" sz="1400" spc="0" b="1" i="1" u="heavy">
                <a:latin typeface="Times New Roman"/>
                <a:cs typeface="Times New Roman"/>
              </a:rPr>
              <a:t>E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: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dB.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6434201"/>
            <a:ext cx="5245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7398867"/>
            <a:ext cx="5970905" cy="1296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500"/>
              </a:lnSpc>
              <a:tabLst>
                <a:tab pos="537845" algn="l"/>
              </a:tabLst>
            </a:pPr>
            <a:r>
              <a:rPr dirty="0" smtClean="0" sz="1600" spc="-25" b="1" i="1" u="heavy">
                <a:latin typeface="Times New Roman"/>
                <a:cs typeface="Times New Roman"/>
              </a:rPr>
              <a:t>H</a:t>
            </a:r>
            <a:r>
              <a:rPr dirty="0" smtClean="0" sz="1600" spc="0" b="1" i="1" u="heavy">
                <a:latin typeface="Times New Roman"/>
                <a:cs typeface="Times New Roman"/>
              </a:rPr>
              <a:t>.</a:t>
            </a:r>
            <a:r>
              <a:rPr dirty="0" smtClean="0" sz="1600" spc="-15" b="1" i="1" u="heavy">
                <a:latin typeface="Times New Roman"/>
                <a:cs typeface="Times New Roman"/>
              </a:rPr>
              <a:t>W</a:t>
            </a:r>
            <a:r>
              <a:rPr dirty="0" smtClean="0" sz="1600" spc="-15" b="1" i="1">
                <a:latin typeface="Times New Roman"/>
                <a:cs typeface="Times New Roman"/>
              </a:rPr>
              <a:t>	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ou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179705" indent="-167640">
              <a:lnSpc>
                <a:spcPct val="100000"/>
              </a:lnSpc>
              <a:buFont typeface="Times New Roman"/>
              <a:buAutoNum type="alphaLcPeriod"/>
              <a:tabLst>
                <a:tab pos="1797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lphaL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lphaLcPeriod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30">
                <a:latin typeface="Times New Roman"/>
                <a:cs typeface="Times New Roman"/>
              </a:rPr>
              <a:t>s</a:t>
            </a:r>
            <a:r>
              <a:rPr dirty="0" smtClean="0" sz="900" spc="0"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28825" y="4017647"/>
            <a:ext cx="3447992" cy="2856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084704" y="5713104"/>
            <a:ext cx="3562341" cy="4763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693035" y="6683354"/>
            <a:ext cx="1905148" cy="5238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Times New Roman"/>
                <a:cs typeface="Times New Roman"/>
              </a:rPr>
              <a:t>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</dc:creator>
  <dcterms:created xsi:type="dcterms:W3CDTF">2018-11-13T17:00:10Z</dcterms:created>
  <dcterms:modified xsi:type="dcterms:W3CDTF">2018-11-13T17:00:10Z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